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0" r:id="rId11"/>
    <p:sldId id="261" r:id="rId12"/>
    <p:sldId id="262" r:id="rId13"/>
    <p:sldId id="270" r:id="rId14"/>
    <p:sldId id="271" r:id="rId15"/>
    <p:sldId id="27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EC55B-7760-4C40-8451-741EA497B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1252" y="3016252"/>
            <a:ext cx="4429496" cy="825495"/>
          </a:xfrm>
        </p:spPr>
        <p:txBody>
          <a:bodyPr/>
          <a:lstStyle/>
          <a:p>
            <a:r>
              <a:rPr lang="ko-KR" altLang="en-US" sz="6000" dirty="0">
                <a:latin typeface="+mj-ea"/>
              </a:rPr>
              <a:t>조건</a:t>
            </a:r>
            <a:r>
              <a:rPr lang="en-US" altLang="ko-KR" sz="6000" dirty="0">
                <a:latin typeface="+mj-ea"/>
              </a:rPr>
              <a:t>,</a:t>
            </a:r>
            <a:r>
              <a:rPr lang="ko-KR" altLang="en-US" sz="6000" dirty="0" err="1">
                <a:latin typeface="+mj-ea"/>
              </a:rPr>
              <a:t>반복문</a:t>
            </a:r>
            <a:endParaRPr lang="ko-KR" altLang="en-US" sz="6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060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C73FD-60E7-42B7-8488-5462514B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856"/>
            <a:ext cx="2994917" cy="6087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 문제</a:t>
            </a:r>
            <a:r>
              <a:rPr lang="en-US" altLang="ko-KR" dirty="0"/>
              <a:t>_1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05F30B3-724F-47F6-9270-68DEB01E7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23" t="59148" r="83300" b="34146"/>
          <a:stretch/>
        </p:blipFill>
        <p:spPr>
          <a:xfrm>
            <a:off x="2869059" y="3142444"/>
            <a:ext cx="2994916" cy="1958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CB783-5100-4A5D-8C58-B35B7A40051E}"/>
              </a:ext>
            </a:extLst>
          </p:cNvPr>
          <p:cNvSpPr txBox="1"/>
          <p:nvPr/>
        </p:nvSpPr>
        <p:spPr>
          <a:xfrm>
            <a:off x="2367360" y="1622739"/>
            <a:ext cx="699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문자 한 개를 입력 받아 </a:t>
            </a:r>
            <a:r>
              <a:rPr lang="en-US" altLang="ko-KR" dirty="0"/>
              <a:t>m </a:t>
            </a:r>
            <a:r>
              <a:rPr lang="ko-KR" altLang="en-US" dirty="0"/>
              <a:t>이면 남자 </a:t>
            </a:r>
            <a:r>
              <a:rPr lang="en-US" altLang="ko-KR" dirty="0"/>
              <a:t>g</a:t>
            </a:r>
            <a:r>
              <a:rPr lang="ko-KR" altLang="en-US" dirty="0"/>
              <a:t>면 여자를 출력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93E072-4CA7-4F1C-B4AC-450C3D3B9614}"/>
              </a:ext>
            </a:extLst>
          </p:cNvPr>
          <p:cNvSpPr/>
          <p:nvPr/>
        </p:nvSpPr>
        <p:spPr>
          <a:xfrm>
            <a:off x="2869058" y="2772141"/>
            <a:ext cx="1250879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64584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C73FD-60E7-42B7-8488-5462514B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856"/>
            <a:ext cx="2994917" cy="6087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 문제</a:t>
            </a:r>
            <a:r>
              <a:rPr lang="en-US" altLang="ko-KR" dirty="0"/>
              <a:t>_2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CB783-5100-4A5D-8C58-B35B7A40051E}"/>
              </a:ext>
            </a:extLst>
          </p:cNvPr>
          <p:cNvSpPr txBox="1"/>
          <p:nvPr/>
        </p:nvSpPr>
        <p:spPr>
          <a:xfrm>
            <a:off x="2293289" y="1419705"/>
            <a:ext cx="77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ko-KR" dirty="0"/>
              <a:t>입력된 정수가</a:t>
            </a:r>
            <a:r>
              <a:rPr lang="en-US" altLang="ko-KR" dirty="0"/>
              <a:t> 1</a:t>
            </a:r>
            <a:r>
              <a:rPr lang="ko-KR" altLang="ko-KR" dirty="0"/>
              <a:t>이면 </a:t>
            </a:r>
            <a:r>
              <a:rPr lang="en-US" altLang="ko-KR" dirty="0"/>
              <a:t>“</a:t>
            </a:r>
            <a:r>
              <a:rPr lang="ko-KR" altLang="ko-KR" dirty="0"/>
              <a:t>첫번째</a:t>
            </a:r>
            <a:r>
              <a:rPr lang="en-US" altLang="ko-KR" dirty="0"/>
              <a:t>”, 2</a:t>
            </a:r>
            <a:r>
              <a:rPr lang="ko-KR" altLang="ko-KR" dirty="0"/>
              <a:t>이면 </a:t>
            </a:r>
            <a:r>
              <a:rPr lang="en-US" altLang="ko-KR" dirty="0"/>
              <a:t>“</a:t>
            </a:r>
            <a:r>
              <a:rPr lang="ko-KR" altLang="ko-KR" dirty="0"/>
              <a:t>두번째</a:t>
            </a:r>
            <a:r>
              <a:rPr lang="en-US" altLang="ko-KR" dirty="0"/>
              <a:t>”, 3</a:t>
            </a:r>
            <a:r>
              <a:rPr lang="ko-KR" altLang="ko-KR" dirty="0"/>
              <a:t>이면 </a:t>
            </a:r>
            <a:r>
              <a:rPr lang="en-US" altLang="ko-KR" dirty="0"/>
              <a:t>“</a:t>
            </a:r>
            <a:r>
              <a:rPr lang="ko-KR" altLang="ko-KR" dirty="0"/>
              <a:t>세번째</a:t>
            </a:r>
            <a:r>
              <a:rPr lang="en-US" altLang="ko-KR" dirty="0"/>
              <a:t>”, 4</a:t>
            </a:r>
            <a:r>
              <a:rPr lang="ko-KR" altLang="ko-KR" dirty="0"/>
              <a:t>이면 </a:t>
            </a:r>
            <a:r>
              <a:rPr lang="en-US" altLang="ko-KR" dirty="0"/>
              <a:t>”</a:t>
            </a:r>
            <a:r>
              <a:rPr lang="ko-KR" altLang="ko-KR" dirty="0"/>
              <a:t>네번째</a:t>
            </a:r>
            <a:r>
              <a:rPr lang="en-US" altLang="ko-KR" dirty="0"/>
              <a:t>”</a:t>
            </a:r>
            <a:r>
              <a:rPr lang="ko-KR" altLang="ko-KR" dirty="0"/>
              <a:t>를 출력하는 프로그램을 </a:t>
            </a:r>
            <a:r>
              <a:rPr lang="ko-KR" altLang="ko-KR" dirty="0" err="1"/>
              <a:t>작성하시오</a:t>
            </a:r>
            <a:r>
              <a:rPr lang="en-US" altLang="ko-KR" dirty="0"/>
              <a:t>. </a:t>
            </a:r>
            <a:r>
              <a:rPr lang="ko-KR" altLang="ko-KR" dirty="0"/>
              <a:t>단</a:t>
            </a:r>
            <a:r>
              <a:rPr lang="en-US" altLang="ko-KR" dirty="0"/>
              <a:t>, 1~4</a:t>
            </a:r>
            <a:r>
              <a:rPr lang="ko-KR" altLang="ko-KR" dirty="0"/>
              <a:t>이외의 수가 입력되면 </a:t>
            </a:r>
            <a:r>
              <a:rPr lang="en-US" altLang="ko-KR" dirty="0"/>
              <a:t>“</a:t>
            </a:r>
            <a:r>
              <a:rPr lang="ko-KR" altLang="ko-KR" dirty="0"/>
              <a:t>잘못된 입력입니다</a:t>
            </a:r>
            <a:r>
              <a:rPr lang="en-US" altLang="ko-KR" dirty="0"/>
              <a:t>”</a:t>
            </a:r>
            <a:r>
              <a:rPr lang="ko-KR" altLang="ko-KR" dirty="0"/>
              <a:t>를 출력</a:t>
            </a:r>
            <a:r>
              <a:rPr lang="en-US" altLang="ko-KR" dirty="0"/>
              <a:t> –if </a:t>
            </a:r>
            <a:r>
              <a:rPr lang="ko-KR" altLang="en-US" dirty="0"/>
              <a:t>문 사용</a:t>
            </a:r>
            <a:endParaRPr lang="ko-KR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93E072-4CA7-4F1C-B4AC-450C3D3B9614}"/>
              </a:ext>
            </a:extLst>
          </p:cNvPr>
          <p:cNvSpPr/>
          <p:nvPr/>
        </p:nvSpPr>
        <p:spPr>
          <a:xfrm>
            <a:off x="2293289" y="3027635"/>
            <a:ext cx="1250879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EA956E9-752C-4C4F-B184-A23915378D5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551" t="68992" r="82650" b="24098"/>
          <a:stretch/>
        </p:blipFill>
        <p:spPr bwMode="auto">
          <a:xfrm>
            <a:off x="2293289" y="3396967"/>
            <a:ext cx="3665306" cy="1933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716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C73FD-60E7-42B7-8488-5462514B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856"/>
            <a:ext cx="2994917" cy="6087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 문제</a:t>
            </a:r>
            <a:r>
              <a:rPr lang="en-US" altLang="ko-KR" dirty="0"/>
              <a:t>_3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CB783-5100-4A5D-8C58-B35B7A40051E}"/>
              </a:ext>
            </a:extLst>
          </p:cNvPr>
          <p:cNvSpPr txBox="1"/>
          <p:nvPr/>
        </p:nvSpPr>
        <p:spPr>
          <a:xfrm>
            <a:off x="2293289" y="1547452"/>
            <a:ext cx="77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ko-KR" dirty="0"/>
              <a:t>입력된 정수가</a:t>
            </a:r>
            <a:r>
              <a:rPr lang="en-US" altLang="ko-KR" dirty="0"/>
              <a:t> 1</a:t>
            </a:r>
            <a:r>
              <a:rPr lang="ko-KR" altLang="ko-KR" dirty="0"/>
              <a:t>이면 </a:t>
            </a:r>
            <a:r>
              <a:rPr lang="en-US" altLang="ko-KR" dirty="0"/>
              <a:t>“</a:t>
            </a:r>
            <a:r>
              <a:rPr lang="ko-KR" altLang="ko-KR" dirty="0"/>
              <a:t>첫번째</a:t>
            </a:r>
            <a:r>
              <a:rPr lang="en-US" altLang="ko-KR" dirty="0"/>
              <a:t>”, 2</a:t>
            </a:r>
            <a:r>
              <a:rPr lang="ko-KR" altLang="ko-KR" dirty="0"/>
              <a:t>이면 </a:t>
            </a:r>
            <a:r>
              <a:rPr lang="en-US" altLang="ko-KR" dirty="0"/>
              <a:t>“</a:t>
            </a:r>
            <a:r>
              <a:rPr lang="ko-KR" altLang="ko-KR" dirty="0"/>
              <a:t>두번째</a:t>
            </a:r>
            <a:r>
              <a:rPr lang="en-US" altLang="ko-KR" dirty="0"/>
              <a:t>”, 3</a:t>
            </a:r>
            <a:r>
              <a:rPr lang="ko-KR" altLang="ko-KR" dirty="0"/>
              <a:t>이면 </a:t>
            </a:r>
            <a:r>
              <a:rPr lang="en-US" altLang="ko-KR" dirty="0"/>
              <a:t>“</a:t>
            </a:r>
            <a:r>
              <a:rPr lang="ko-KR" altLang="ko-KR" dirty="0"/>
              <a:t>세번째</a:t>
            </a:r>
            <a:r>
              <a:rPr lang="en-US" altLang="ko-KR" dirty="0"/>
              <a:t>”, 4</a:t>
            </a:r>
            <a:r>
              <a:rPr lang="ko-KR" altLang="ko-KR" dirty="0"/>
              <a:t>이면 </a:t>
            </a:r>
            <a:r>
              <a:rPr lang="en-US" altLang="ko-KR" dirty="0"/>
              <a:t>”</a:t>
            </a:r>
            <a:r>
              <a:rPr lang="ko-KR" altLang="ko-KR" dirty="0"/>
              <a:t>네번째</a:t>
            </a:r>
            <a:r>
              <a:rPr lang="en-US" altLang="ko-KR" dirty="0"/>
              <a:t>”</a:t>
            </a:r>
            <a:r>
              <a:rPr lang="ko-KR" altLang="ko-KR" dirty="0"/>
              <a:t>를 출력하는 프로그램을 </a:t>
            </a:r>
            <a:r>
              <a:rPr lang="ko-KR" altLang="ko-KR" dirty="0" err="1"/>
              <a:t>작성하시오</a:t>
            </a:r>
            <a:r>
              <a:rPr lang="en-US" altLang="ko-KR" dirty="0"/>
              <a:t>. </a:t>
            </a:r>
            <a:r>
              <a:rPr lang="ko-KR" altLang="ko-KR" dirty="0"/>
              <a:t>단</a:t>
            </a:r>
            <a:r>
              <a:rPr lang="en-US" altLang="ko-KR" dirty="0"/>
              <a:t>, 1~4</a:t>
            </a:r>
            <a:r>
              <a:rPr lang="ko-KR" altLang="ko-KR" dirty="0"/>
              <a:t>이외의 수가 입력되면 </a:t>
            </a:r>
            <a:r>
              <a:rPr lang="en-US" altLang="ko-KR" dirty="0"/>
              <a:t>“</a:t>
            </a:r>
            <a:r>
              <a:rPr lang="ko-KR" altLang="ko-KR" dirty="0"/>
              <a:t>잘못된 입력입니다</a:t>
            </a:r>
            <a:r>
              <a:rPr lang="en-US" altLang="ko-KR" dirty="0"/>
              <a:t>”</a:t>
            </a:r>
            <a:r>
              <a:rPr lang="ko-KR" altLang="ko-KR" dirty="0"/>
              <a:t>를 출력</a:t>
            </a:r>
            <a:r>
              <a:rPr lang="en-US" altLang="ko-KR" dirty="0"/>
              <a:t>- switch </a:t>
            </a:r>
            <a:r>
              <a:rPr lang="ko-KR" altLang="en-US" dirty="0"/>
              <a:t>문 사용 </a:t>
            </a:r>
            <a:endParaRPr lang="ko-KR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93E072-4CA7-4F1C-B4AC-450C3D3B9614}"/>
              </a:ext>
            </a:extLst>
          </p:cNvPr>
          <p:cNvSpPr/>
          <p:nvPr/>
        </p:nvSpPr>
        <p:spPr>
          <a:xfrm>
            <a:off x="2293289" y="3027635"/>
            <a:ext cx="1250879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EA956E9-752C-4C4F-B184-A23915378D5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551" t="68992" r="82650" b="24098"/>
          <a:stretch/>
        </p:blipFill>
        <p:spPr bwMode="auto">
          <a:xfrm>
            <a:off x="2293289" y="3396967"/>
            <a:ext cx="3665306" cy="1933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351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C73FD-60E7-42B7-8488-5462514B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856"/>
            <a:ext cx="2994917" cy="6087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 문제</a:t>
            </a:r>
            <a:r>
              <a:rPr lang="en-US" altLang="ko-KR" dirty="0"/>
              <a:t>_4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93E072-4CA7-4F1C-B4AC-450C3D3B9614}"/>
              </a:ext>
            </a:extLst>
          </p:cNvPr>
          <p:cNvSpPr/>
          <p:nvPr/>
        </p:nvSpPr>
        <p:spPr>
          <a:xfrm>
            <a:off x="4367436" y="2549462"/>
            <a:ext cx="1250879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97C31F-79DC-4A5C-8A88-29C5B6D7F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6" t="61395" r="87959" b="21961"/>
          <a:stretch/>
        </p:blipFill>
        <p:spPr>
          <a:xfrm>
            <a:off x="4366517" y="2950827"/>
            <a:ext cx="3416818" cy="26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9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C73FD-60E7-42B7-8488-5462514B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856"/>
            <a:ext cx="2994917" cy="6087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 문제</a:t>
            </a:r>
            <a:r>
              <a:rPr lang="en-US" altLang="ko-KR" dirty="0"/>
              <a:t>_5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93E072-4CA7-4F1C-B4AC-450C3D3B9614}"/>
              </a:ext>
            </a:extLst>
          </p:cNvPr>
          <p:cNvSpPr/>
          <p:nvPr/>
        </p:nvSpPr>
        <p:spPr>
          <a:xfrm>
            <a:off x="4031877" y="2967389"/>
            <a:ext cx="1250879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D1675-869F-4530-A052-D0D3F8853AE6}"/>
              </a:ext>
            </a:extLst>
          </p:cNvPr>
          <p:cNvPicPr/>
          <p:nvPr/>
        </p:nvPicPr>
        <p:blipFill rotWithShape="1">
          <a:blip r:embed="rId2"/>
          <a:srcRect l="15382" t="71309" r="72559" b="24097"/>
          <a:stretch/>
        </p:blipFill>
        <p:spPr bwMode="auto">
          <a:xfrm>
            <a:off x="4030958" y="3429000"/>
            <a:ext cx="4669617" cy="1250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287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C73FD-60E7-42B7-8488-5462514B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856"/>
            <a:ext cx="2994917" cy="6087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 문제</a:t>
            </a:r>
            <a:r>
              <a:rPr lang="en-US" altLang="ko-KR" dirty="0"/>
              <a:t>_6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93E072-4CA7-4F1C-B4AC-450C3D3B9614}"/>
              </a:ext>
            </a:extLst>
          </p:cNvPr>
          <p:cNvSpPr/>
          <p:nvPr/>
        </p:nvSpPr>
        <p:spPr>
          <a:xfrm>
            <a:off x="4057044" y="2438883"/>
            <a:ext cx="1250879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649EC2-A0D2-4E88-99D6-1E8C3816DED2}"/>
              </a:ext>
            </a:extLst>
          </p:cNvPr>
          <p:cNvPicPr/>
          <p:nvPr/>
        </p:nvPicPr>
        <p:blipFill rotWithShape="1">
          <a:blip r:embed="rId2"/>
          <a:srcRect l="15012" t="70871" r="75513" b="14036"/>
          <a:stretch/>
        </p:blipFill>
        <p:spPr bwMode="auto">
          <a:xfrm>
            <a:off x="4112970" y="2808215"/>
            <a:ext cx="3764291" cy="2510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658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C73FD-60E7-42B7-8488-5462514B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856"/>
            <a:ext cx="2994917" cy="60874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 문제</a:t>
            </a:r>
            <a:r>
              <a:rPr lang="en-US" altLang="ko-KR" dirty="0"/>
              <a:t>_4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3D0EDA-A0A1-44B6-AA2D-343E85B9E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2" t="45703" r="17266" b="26953"/>
          <a:stretch/>
        </p:blipFill>
        <p:spPr>
          <a:xfrm>
            <a:off x="2100263" y="1816298"/>
            <a:ext cx="8882880" cy="32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C7D42-726B-4560-82CF-39BBE757A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33" y="244737"/>
            <a:ext cx="3383280" cy="65890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91A16-CE76-4C83-9021-C12341C0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026" y="1538344"/>
            <a:ext cx="3759798" cy="398032"/>
          </a:xfrm>
        </p:spPr>
        <p:txBody>
          <a:bodyPr/>
          <a:lstStyle/>
          <a:p>
            <a:r>
              <a:rPr lang="ko-KR" altLang="en-US" dirty="0"/>
              <a:t>선택을 해야 할 경우 사용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0BB822-85A3-41BD-8275-99DBD3ABB3FC}"/>
              </a:ext>
            </a:extLst>
          </p:cNvPr>
          <p:cNvSpPr/>
          <p:nvPr/>
        </p:nvSpPr>
        <p:spPr>
          <a:xfrm>
            <a:off x="3130476" y="3146612"/>
            <a:ext cx="1893346" cy="763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비가 내린다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723C4A-369F-4212-9F58-A1F686B6BA22}"/>
              </a:ext>
            </a:extLst>
          </p:cNvPr>
          <p:cNvSpPr/>
          <p:nvPr/>
        </p:nvSpPr>
        <p:spPr>
          <a:xfrm>
            <a:off x="5023822" y="4652684"/>
            <a:ext cx="1893346" cy="763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우산을 안 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4D598D0-6503-4F21-8555-42B89C74C210}"/>
              </a:ext>
            </a:extLst>
          </p:cNvPr>
          <p:cNvSpPr/>
          <p:nvPr/>
        </p:nvSpPr>
        <p:spPr>
          <a:xfrm>
            <a:off x="1237130" y="4606963"/>
            <a:ext cx="1893346" cy="763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우산을 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0B637-78B0-487D-8F52-D8277E448582}"/>
              </a:ext>
            </a:extLst>
          </p:cNvPr>
          <p:cNvSpPr txBox="1"/>
          <p:nvPr/>
        </p:nvSpPr>
        <p:spPr>
          <a:xfrm>
            <a:off x="1729291" y="4192793"/>
            <a:ext cx="38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B62B7-CC2E-4D3B-AC66-0CAC0E1F949A}"/>
              </a:ext>
            </a:extLst>
          </p:cNvPr>
          <p:cNvSpPr txBox="1"/>
          <p:nvPr/>
        </p:nvSpPr>
        <p:spPr>
          <a:xfrm>
            <a:off x="5775512" y="4192793"/>
            <a:ext cx="64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거짓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59838E-6B4A-415F-A2DD-ED24D265476D}"/>
              </a:ext>
            </a:extLst>
          </p:cNvPr>
          <p:cNvCxnSpPr>
            <a:stCxn id="4" idx="2"/>
          </p:cNvCxnSpPr>
          <p:nvPr/>
        </p:nvCxnSpPr>
        <p:spPr>
          <a:xfrm flipH="1">
            <a:off x="4066390" y="3910405"/>
            <a:ext cx="10759" cy="519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8A7EE1-43F9-4358-954F-CE8A8F6F43B1}"/>
              </a:ext>
            </a:extLst>
          </p:cNvPr>
          <p:cNvCxnSpPr>
            <a:endCxn id="7" idx="0"/>
          </p:cNvCxnSpPr>
          <p:nvPr/>
        </p:nvCxnSpPr>
        <p:spPr>
          <a:xfrm flipH="1">
            <a:off x="2183803" y="4440219"/>
            <a:ext cx="1871829" cy="166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03EBC51-6508-4712-8E80-1E07C033E64A}"/>
              </a:ext>
            </a:extLst>
          </p:cNvPr>
          <p:cNvCxnSpPr>
            <a:endCxn id="6" idx="0"/>
          </p:cNvCxnSpPr>
          <p:nvPr/>
        </p:nvCxnSpPr>
        <p:spPr>
          <a:xfrm>
            <a:off x="4077149" y="4440219"/>
            <a:ext cx="1893346" cy="21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790DA63-6CDE-427E-A513-70A39BC68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1" t="20090" r="76572" b="67331"/>
          <a:stretch/>
        </p:blipFill>
        <p:spPr>
          <a:xfrm>
            <a:off x="7995656" y="398033"/>
            <a:ext cx="4196344" cy="17415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69F586E-98DC-46C5-A556-3ED04C588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4" t="20004" r="75824" b="64572"/>
          <a:stretch/>
        </p:blipFill>
        <p:spPr>
          <a:xfrm>
            <a:off x="7979038" y="2433014"/>
            <a:ext cx="4199063" cy="19444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0C9711-0C9C-43F0-8E52-6C12E3EAC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84" t="21541" r="75533" b="60162"/>
          <a:stretch/>
        </p:blipFill>
        <p:spPr>
          <a:xfrm>
            <a:off x="7979038" y="4718393"/>
            <a:ext cx="4212962" cy="208719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39574D2-5684-4DF1-BF0E-2D2EA4340CD1}"/>
              </a:ext>
            </a:extLst>
          </p:cNvPr>
          <p:cNvSpPr/>
          <p:nvPr/>
        </p:nvSpPr>
        <p:spPr>
          <a:xfrm>
            <a:off x="9316123" y="52413"/>
            <a:ext cx="1498468" cy="27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704E083-6651-4981-A8EB-1E2791C993F1}"/>
              </a:ext>
            </a:extLst>
          </p:cNvPr>
          <p:cNvSpPr/>
          <p:nvPr/>
        </p:nvSpPr>
        <p:spPr>
          <a:xfrm>
            <a:off x="9425493" y="2139607"/>
            <a:ext cx="1498468" cy="27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Else If</a:t>
            </a:r>
            <a:r>
              <a:rPr lang="ko-KR" altLang="en-US" dirty="0"/>
              <a:t>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75A035-9474-4070-B577-3A9B8B0C76A4}"/>
              </a:ext>
            </a:extLst>
          </p:cNvPr>
          <p:cNvSpPr/>
          <p:nvPr/>
        </p:nvSpPr>
        <p:spPr>
          <a:xfrm>
            <a:off x="9456402" y="4423449"/>
            <a:ext cx="1498468" cy="27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Switch </a:t>
            </a:r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269782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E88F7-E2F9-45BF-AB01-6B1ABA29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4725"/>
            <a:ext cx="2038574" cy="6158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If –else 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F607515-805B-4E66-BD82-AC1C45E4F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81" t="20090" r="80387" b="67331"/>
          <a:stretch/>
        </p:blipFill>
        <p:spPr>
          <a:xfrm>
            <a:off x="828265" y="1453528"/>
            <a:ext cx="5163818" cy="395094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4E7A710-097E-43F8-9D94-6563021F4F6C}"/>
              </a:ext>
            </a:extLst>
          </p:cNvPr>
          <p:cNvSpPr/>
          <p:nvPr/>
        </p:nvSpPr>
        <p:spPr>
          <a:xfrm>
            <a:off x="3130475" y="1453528"/>
            <a:ext cx="1861073" cy="429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조건문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68A09-DE41-4D02-9962-EA761F061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98" t="20004" r="79690" b="64572"/>
          <a:stretch/>
        </p:blipFill>
        <p:spPr>
          <a:xfrm>
            <a:off x="6798832" y="1453527"/>
            <a:ext cx="4961905" cy="395094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0180CB-D1C5-4E4A-9858-2F32C7A0037F}"/>
              </a:ext>
            </a:extLst>
          </p:cNvPr>
          <p:cNvSpPr/>
          <p:nvPr/>
        </p:nvSpPr>
        <p:spPr>
          <a:xfrm>
            <a:off x="8896574" y="1501937"/>
            <a:ext cx="1355463" cy="332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6B54A4-4396-4370-B675-5A263751F683}"/>
              </a:ext>
            </a:extLst>
          </p:cNvPr>
          <p:cNvSpPr/>
          <p:nvPr/>
        </p:nvSpPr>
        <p:spPr>
          <a:xfrm>
            <a:off x="9789457" y="2201184"/>
            <a:ext cx="925159" cy="332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조건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8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8AD8D-1FB2-42E8-A75F-C8F02BE8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98123"/>
            <a:ext cx="1833937" cy="6806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switch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56F8DA-AF17-4DC8-88FA-E23214B89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9" t="21541" r="79475" b="60162"/>
          <a:stretch/>
        </p:blipFill>
        <p:spPr>
          <a:xfrm>
            <a:off x="1214919" y="1622041"/>
            <a:ext cx="5494106" cy="493147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7AF5110-7EF2-41C4-B4FE-2D1E500C88DF}"/>
              </a:ext>
            </a:extLst>
          </p:cNvPr>
          <p:cNvSpPr/>
          <p:nvPr/>
        </p:nvSpPr>
        <p:spPr>
          <a:xfrm>
            <a:off x="4243227" y="800107"/>
            <a:ext cx="1510301" cy="410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1DA0A03-3819-422D-BE1B-F0A4D22D6A3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243227" y="1211074"/>
            <a:ext cx="755151" cy="54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5DC144-A311-4641-973A-13FF2A705CD4}"/>
              </a:ext>
            </a:extLst>
          </p:cNvPr>
          <p:cNvSpPr/>
          <p:nvPr/>
        </p:nvSpPr>
        <p:spPr>
          <a:xfrm>
            <a:off x="4099389" y="2188396"/>
            <a:ext cx="1222624" cy="267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상수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309592B-1F38-479E-82CE-427891058262}"/>
              </a:ext>
            </a:extLst>
          </p:cNvPr>
          <p:cNvCxnSpPr>
            <a:stCxn id="10" idx="1"/>
          </p:cNvCxnSpPr>
          <p:nvPr/>
        </p:nvCxnSpPr>
        <p:spPr>
          <a:xfrm flipH="1">
            <a:off x="3708971" y="2321960"/>
            <a:ext cx="390418" cy="13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EA0A86-74F7-4C3F-AA8A-017793B57E99}"/>
              </a:ext>
            </a:extLst>
          </p:cNvPr>
          <p:cNvSpPr/>
          <p:nvPr/>
        </p:nvSpPr>
        <p:spPr>
          <a:xfrm>
            <a:off x="5188449" y="5034337"/>
            <a:ext cx="1900720" cy="369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 값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8D86021-5044-48CE-BF17-8E28766871B9}"/>
              </a:ext>
            </a:extLst>
          </p:cNvPr>
          <p:cNvCxnSpPr>
            <a:stCxn id="13" idx="1"/>
          </p:cNvCxnSpPr>
          <p:nvPr/>
        </p:nvCxnSpPr>
        <p:spPr>
          <a:xfrm flipH="1">
            <a:off x="4356243" y="5219272"/>
            <a:ext cx="832206" cy="50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E64B60-F03E-446B-AB5B-46E4F6BD9596}"/>
              </a:ext>
            </a:extLst>
          </p:cNvPr>
          <p:cNvSpPr txBox="1"/>
          <p:nvPr/>
        </p:nvSpPr>
        <p:spPr>
          <a:xfrm>
            <a:off x="7619843" y="2776203"/>
            <a:ext cx="3632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퀴즈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Switch </a:t>
            </a:r>
            <a:r>
              <a:rPr lang="ko-KR" altLang="en-US" dirty="0"/>
              <a:t>문에서 </a:t>
            </a:r>
            <a:r>
              <a:rPr lang="en-US" altLang="ko-KR" dirty="0"/>
              <a:t>break </a:t>
            </a:r>
            <a:r>
              <a:rPr lang="ko-KR" altLang="en-US" dirty="0"/>
              <a:t>가 없으면 어떻게 될까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Default</a:t>
            </a:r>
            <a:r>
              <a:rPr lang="ko-KR" altLang="en-US" dirty="0"/>
              <a:t> 는 꼭 있어야 하는가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96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582A3-A465-46DD-9A60-9F933C0E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2613"/>
            <a:ext cx="3521034" cy="667987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의 종류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A4D4CE-9EBC-48C8-A972-B0148A0F9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0" t="21337" r="70056" b="73009"/>
          <a:stretch/>
        </p:blipFill>
        <p:spPr>
          <a:xfrm>
            <a:off x="1371600" y="1628107"/>
            <a:ext cx="4861420" cy="15177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DD847B-3830-4B06-8119-A31F2A32A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0" t="27739" r="70056" b="66607"/>
          <a:stretch/>
        </p:blipFill>
        <p:spPr>
          <a:xfrm>
            <a:off x="1371600" y="4105183"/>
            <a:ext cx="4861420" cy="15177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969C2B-E7F8-4814-8597-27B21D76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0" t="34303" r="70056" b="60410"/>
          <a:stretch/>
        </p:blipFill>
        <p:spPr>
          <a:xfrm>
            <a:off x="6800850" y="2943224"/>
            <a:ext cx="4861420" cy="141922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D51A11-4058-4E5E-BA5C-D8F6B48534A3}"/>
              </a:ext>
            </a:extLst>
          </p:cNvPr>
          <p:cNvSpPr/>
          <p:nvPr/>
        </p:nvSpPr>
        <p:spPr>
          <a:xfrm>
            <a:off x="1562100" y="1152525"/>
            <a:ext cx="14097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E20A04-AF57-4F02-B34E-A5BE1FF54C04}"/>
              </a:ext>
            </a:extLst>
          </p:cNvPr>
          <p:cNvSpPr/>
          <p:nvPr/>
        </p:nvSpPr>
        <p:spPr>
          <a:xfrm>
            <a:off x="6800850" y="2562224"/>
            <a:ext cx="14097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do-while </a:t>
            </a:r>
            <a:r>
              <a:rPr lang="ko-KR" altLang="en-US" dirty="0"/>
              <a:t>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6E7083-E55A-4BEE-8B18-A76F383986AB}"/>
              </a:ext>
            </a:extLst>
          </p:cNvPr>
          <p:cNvSpPr/>
          <p:nvPr/>
        </p:nvSpPr>
        <p:spPr>
          <a:xfrm>
            <a:off x="1371600" y="3712183"/>
            <a:ext cx="14097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while </a:t>
            </a:r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78101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582A3-A465-46DD-9A60-9F933C0E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327" y="331002"/>
            <a:ext cx="3521034" cy="667987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en-US" altLang="ko-KR" dirty="0"/>
              <a:t>-for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A4D4CE-9EBC-48C8-A972-B0148A0F9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0" t="21337" r="70056" b="73009"/>
          <a:stretch/>
        </p:blipFill>
        <p:spPr>
          <a:xfrm>
            <a:off x="3225567" y="2869677"/>
            <a:ext cx="4861420" cy="151771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D51A11-4058-4E5E-BA5C-D8F6B48534A3}"/>
              </a:ext>
            </a:extLst>
          </p:cNvPr>
          <p:cNvSpPr/>
          <p:nvPr/>
        </p:nvSpPr>
        <p:spPr>
          <a:xfrm>
            <a:off x="3416067" y="2394095"/>
            <a:ext cx="14097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9BC46A7-567B-40EF-BF9E-33F2DC9F9D97}"/>
              </a:ext>
            </a:extLst>
          </p:cNvPr>
          <p:cNvSpPr/>
          <p:nvPr/>
        </p:nvSpPr>
        <p:spPr>
          <a:xfrm>
            <a:off x="4244829" y="3087148"/>
            <a:ext cx="1266738" cy="3254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6245DA-5732-48B0-A734-32C4D364CF58}"/>
              </a:ext>
            </a:extLst>
          </p:cNvPr>
          <p:cNvCxnSpPr>
            <a:cxnSpLocks/>
            <a:stCxn id="3" idx="0"/>
            <a:endCxn id="12" idx="1"/>
          </p:cNvCxnSpPr>
          <p:nvPr/>
        </p:nvCxnSpPr>
        <p:spPr>
          <a:xfrm flipV="1">
            <a:off x="4878198" y="2326752"/>
            <a:ext cx="1021115" cy="760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960FD8A-4401-4E8D-BEE7-4FE7DEF801CC}"/>
              </a:ext>
            </a:extLst>
          </p:cNvPr>
          <p:cNvSpPr/>
          <p:nvPr/>
        </p:nvSpPr>
        <p:spPr>
          <a:xfrm>
            <a:off x="5899313" y="1992758"/>
            <a:ext cx="3410370" cy="667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초기식</a:t>
            </a:r>
            <a:r>
              <a:rPr lang="en-US" altLang="ko-KR" dirty="0"/>
              <a:t>,</a:t>
            </a:r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실행되며 </a:t>
            </a:r>
            <a:r>
              <a:rPr lang="ko-KR" altLang="en-US" dirty="0" err="1"/>
              <a:t>변수값</a:t>
            </a:r>
            <a:r>
              <a:rPr lang="ko-KR" altLang="en-US" dirty="0"/>
              <a:t> 초기화 목적으로 사용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779C27-CB2F-4507-88E6-98F9E5A9B2F4}"/>
              </a:ext>
            </a:extLst>
          </p:cNvPr>
          <p:cNvSpPr/>
          <p:nvPr/>
        </p:nvSpPr>
        <p:spPr>
          <a:xfrm>
            <a:off x="5656277" y="3087148"/>
            <a:ext cx="744523" cy="32545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792A12A-4B27-4266-B179-69D5AD332EC3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6028539" y="3412602"/>
            <a:ext cx="566606" cy="148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13BEBCC-3FCB-4266-BD58-D294734A862D}"/>
              </a:ext>
            </a:extLst>
          </p:cNvPr>
          <p:cNvSpPr/>
          <p:nvPr/>
        </p:nvSpPr>
        <p:spPr>
          <a:xfrm>
            <a:off x="6595145" y="4375456"/>
            <a:ext cx="2709644" cy="104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조건식</a:t>
            </a:r>
            <a:r>
              <a:rPr lang="en-US" altLang="ko-KR" dirty="0"/>
              <a:t>,</a:t>
            </a:r>
            <a:r>
              <a:rPr lang="ko-KR" altLang="en-US" dirty="0"/>
              <a:t>반복 조건을 확인 결과가 </a:t>
            </a:r>
            <a:r>
              <a:rPr lang="en-US" altLang="ko-KR" dirty="0"/>
              <a:t>false </a:t>
            </a:r>
            <a:r>
              <a:rPr lang="ko-KR" altLang="en-US" dirty="0"/>
              <a:t>이면 반복을 중단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6AEE4C7-FC71-4D73-96A0-80274587A5BC}"/>
              </a:ext>
            </a:extLst>
          </p:cNvPr>
          <p:cNvSpPr/>
          <p:nvPr/>
        </p:nvSpPr>
        <p:spPr>
          <a:xfrm>
            <a:off x="6535024" y="3087149"/>
            <a:ext cx="566606" cy="32545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E6F24AC-14DD-4A04-A1C7-EB1ECC3A9987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7101630" y="3249876"/>
            <a:ext cx="1239474" cy="27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EB98D06-8624-4CC6-8E92-5369EFBDA0CD}"/>
              </a:ext>
            </a:extLst>
          </p:cNvPr>
          <p:cNvSpPr/>
          <p:nvPr/>
        </p:nvSpPr>
        <p:spPr>
          <a:xfrm>
            <a:off x="8341104" y="3076821"/>
            <a:ext cx="2338081" cy="899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증감식</a:t>
            </a:r>
            <a:r>
              <a:rPr lang="en-US" altLang="ko-KR" dirty="0"/>
              <a:t>,</a:t>
            </a:r>
            <a:r>
              <a:rPr lang="ko-KR" altLang="en-US" dirty="0"/>
              <a:t>루프 실행이 끝나면 증감식이 실행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47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582A3-A465-46DD-9A60-9F933C0E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2613"/>
            <a:ext cx="3521034" cy="667987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en-US" altLang="ko-KR" dirty="0"/>
              <a:t>-while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D847B-3830-4B06-8119-A31F2A32A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0" t="27739" r="70056" b="66607"/>
          <a:stretch/>
        </p:blipFill>
        <p:spPr>
          <a:xfrm>
            <a:off x="1614881" y="2844737"/>
            <a:ext cx="4861420" cy="15177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969C2B-E7F8-4814-8597-27B21D76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0" t="34303" r="70056" b="60410"/>
          <a:stretch/>
        </p:blipFill>
        <p:spPr>
          <a:xfrm>
            <a:off x="6800850" y="2943224"/>
            <a:ext cx="4861420" cy="14192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E20A04-AF57-4F02-B34E-A5BE1FF54C04}"/>
              </a:ext>
            </a:extLst>
          </p:cNvPr>
          <p:cNvSpPr/>
          <p:nvPr/>
        </p:nvSpPr>
        <p:spPr>
          <a:xfrm>
            <a:off x="6800850" y="2562224"/>
            <a:ext cx="14097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do-while </a:t>
            </a:r>
            <a:r>
              <a:rPr lang="ko-KR" altLang="en-US" dirty="0"/>
              <a:t>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6E7083-E55A-4BEE-8B18-A76F383986AB}"/>
              </a:ext>
            </a:extLst>
          </p:cNvPr>
          <p:cNvSpPr/>
          <p:nvPr/>
        </p:nvSpPr>
        <p:spPr>
          <a:xfrm>
            <a:off x="1614881" y="2451737"/>
            <a:ext cx="14097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F971C3B-C87B-4FE8-941C-7B3B7859E792}"/>
              </a:ext>
            </a:extLst>
          </p:cNvPr>
          <p:cNvSpPr/>
          <p:nvPr/>
        </p:nvSpPr>
        <p:spPr>
          <a:xfrm>
            <a:off x="3024581" y="3209310"/>
            <a:ext cx="70852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36F03A-B346-44AB-9282-A07AE4AC158A}"/>
              </a:ext>
            </a:extLst>
          </p:cNvPr>
          <p:cNvSpPr/>
          <p:nvPr/>
        </p:nvSpPr>
        <p:spPr>
          <a:xfrm>
            <a:off x="8351590" y="3771372"/>
            <a:ext cx="708520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01243F-4090-4A8B-9A40-4E226516D2DA}"/>
              </a:ext>
            </a:extLst>
          </p:cNvPr>
          <p:cNvCxnSpPr>
            <a:stCxn id="3" idx="2"/>
          </p:cNvCxnSpPr>
          <p:nvPr/>
        </p:nvCxnSpPr>
        <p:spPr>
          <a:xfrm>
            <a:off x="3378841" y="3603593"/>
            <a:ext cx="2610898" cy="142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104F13-01F8-429C-AE41-ABBA1EAD356B}"/>
              </a:ext>
            </a:extLst>
          </p:cNvPr>
          <p:cNvCxnSpPr>
            <a:stCxn id="10" idx="2"/>
          </p:cNvCxnSpPr>
          <p:nvPr/>
        </p:nvCxnSpPr>
        <p:spPr>
          <a:xfrm flipH="1">
            <a:off x="5985370" y="4165655"/>
            <a:ext cx="2720480" cy="86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A13BA7-2940-4A7C-82E5-42159D30D0AA}"/>
              </a:ext>
            </a:extLst>
          </p:cNvPr>
          <p:cNvSpPr/>
          <p:nvPr/>
        </p:nvSpPr>
        <p:spPr>
          <a:xfrm>
            <a:off x="4580214" y="5033394"/>
            <a:ext cx="2810312" cy="998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조건식</a:t>
            </a:r>
            <a:r>
              <a:rPr lang="en-US" altLang="ko-KR" dirty="0"/>
              <a:t>,</a:t>
            </a:r>
            <a:r>
              <a:rPr lang="ko-KR" altLang="en-US" dirty="0"/>
              <a:t>반복할 조건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3DE9CC1-9964-4703-854A-C3DA12B783F8}"/>
              </a:ext>
            </a:extLst>
          </p:cNvPr>
          <p:cNvSpPr/>
          <p:nvPr/>
        </p:nvSpPr>
        <p:spPr>
          <a:xfrm>
            <a:off x="7299366" y="825972"/>
            <a:ext cx="3521034" cy="968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퀴즈</a:t>
            </a:r>
            <a:endParaRPr lang="en-US" altLang="ko-KR" dirty="0"/>
          </a:p>
          <a:p>
            <a:pPr algn="ctr"/>
            <a:r>
              <a:rPr lang="en-US" altLang="ko-KR" dirty="0"/>
              <a:t>While</a:t>
            </a:r>
            <a:r>
              <a:rPr lang="ko-KR" altLang="en-US" dirty="0"/>
              <a:t> 과 </a:t>
            </a:r>
            <a:r>
              <a:rPr lang="en-US" altLang="ko-KR" dirty="0" err="1"/>
              <a:t>do~while</a:t>
            </a:r>
            <a:r>
              <a:rPr lang="en-US" altLang="ko-KR" dirty="0"/>
              <a:t> </a:t>
            </a:r>
            <a:r>
              <a:rPr lang="ko-KR" altLang="en-US" dirty="0"/>
              <a:t>의 차이는 </a:t>
            </a:r>
            <a:r>
              <a:rPr lang="ko-KR" altLang="en-US" dirty="0" err="1"/>
              <a:t>무었인가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70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582A3-A465-46DD-9A60-9F933C0E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327" y="331002"/>
            <a:ext cx="3521034" cy="667987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반복문</a:t>
            </a:r>
            <a:r>
              <a:rPr lang="en-US" altLang="ko-KR" dirty="0"/>
              <a:t>-</a:t>
            </a:r>
            <a:r>
              <a:rPr lang="ko-KR" altLang="en-US" dirty="0"/>
              <a:t>심화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A4535-6E29-407E-B1AA-37EC28302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9" t="21543" r="72910" b="70321"/>
          <a:stretch/>
        </p:blipFill>
        <p:spPr>
          <a:xfrm>
            <a:off x="2990850" y="2216298"/>
            <a:ext cx="6210299" cy="242540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26AFC5-1A2C-4A3F-AC90-C06E97AA777F}"/>
              </a:ext>
            </a:extLst>
          </p:cNvPr>
          <p:cNvCxnSpPr>
            <a:stCxn id="5" idx="0"/>
          </p:cNvCxnSpPr>
          <p:nvPr/>
        </p:nvCxnSpPr>
        <p:spPr>
          <a:xfrm flipV="1">
            <a:off x="6096000" y="1581150"/>
            <a:ext cx="895350" cy="635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0087CB5-4E13-42A4-A639-549936E2DDFC}"/>
              </a:ext>
            </a:extLst>
          </p:cNvPr>
          <p:cNvSpPr/>
          <p:nvPr/>
        </p:nvSpPr>
        <p:spPr>
          <a:xfrm>
            <a:off x="6991350" y="1263576"/>
            <a:ext cx="1531865" cy="635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0277B5D-412E-47AF-9F17-768711881DD1}"/>
              </a:ext>
            </a:extLst>
          </p:cNvPr>
          <p:cNvSpPr/>
          <p:nvPr/>
        </p:nvSpPr>
        <p:spPr>
          <a:xfrm>
            <a:off x="4037610" y="2303813"/>
            <a:ext cx="1496291" cy="415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0D7E70-4007-4CD5-8028-38671B40813B}"/>
              </a:ext>
            </a:extLst>
          </p:cNvPr>
          <p:cNvSpPr/>
          <p:nvPr/>
        </p:nvSpPr>
        <p:spPr>
          <a:xfrm>
            <a:off x="5762751" y="2303813"/>
            <a:ext cx="895350" cy="41563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A610A2E-954F-42B4-B519-499F684E6F6D}"/>
              </a:ext>
            </a:extLst>
          </p:cNvPr>
          <p:cNvSpPr/>
          <p:nvPr/>
        </p:nvSpPr>
        <p:spPr>
          <a:xfrm>
            <a:off x="6745184" y="2303813"/>
            <a:ext cx="736766" cy="41563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49D9D-0FAE-43F7-8A96-8A6283CDD8F1}"/>
              </a:ext>
            </a:extLst>
          </p:cNvPr>
          <p:cNvSpPr txBox="1"/>
          <p:nvPr/>
        </p:nvSpPr>
        <p:spPr>
          <a:xfrm>
            <a:off x="4120738" y="1995055"/>
            <a:ext cx="25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3B6D59-C359-4C7C-978F-EA3BEFA5E811}"/>
              </a:ext>
            </a:extLst>
          </p:cNvPr>
          <p:cNvSpPr txBox="1"/>
          <p:nvPr/>
        </p:nvSpPr>
        <p:spPr>
          <a:xfrm>
            <a:off x="5762751" y="1921011"/>
            <a:ext cx="25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B806A-BB3D-4582-A7E2-03A12B364381}"/>
              </a:ext>
            </a:extLst>
          </p:cNvPr>
          <p:cNvSpPr txBox="1"/>
          <p:nvPr/>
        </p:nvSpPr>
        <p:spPr>
          <a:xfrm>
            <a:off x="6822370" y="1935300"/>
            <a:ext cx="25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9FDEDE7-BC3A-4C81-A9D4-20F05D674767}"/>
              </a:ext>
            </a:extLst>
          </p:cNvPr>
          <p:cNvSpPr/>
          <p:nvPr/>
        </p:nvSpPr>
        <p:spPr>
          <a:xfrm>
            <a:off x="4037610" y="2719449"/>
            <a:ext cx="4737274" cy="13324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041BD-C6C7-4357-960B-06F91F0A551D}"/>
              </a:ext>
            </a:extLst>
          </p:cNvPr>
          <p:cNvSpPr txBox="1"/>
          <p:nvPr/>
        </p:nvSpPr>
        <p:spPr>
          <a:xfrm>
            <a:off x="3768090" y="2756026"/>
            <a:ext cx="25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56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582A3-A465-46DD-9A60-9F933C0E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2613"/>
            <a:ext cx="3521034" cy="667987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Break,continue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3A13BA7-2940-4A7C-82E5-42159D30D0AA}"/>
              </a:ext>
            </a:extLst>
          </p:cNvPr>
          <p:cNvSpPr/>
          <p:nvPr/>
        </p:nvSpPr>
        <p:spPr>
          <a:xfrm>
            <a:off x="1351955" y="1097715"/>
            <a:ext cx="2810312" cy="998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Break,</a:t>
            </a:r>
            <a:r>
              <a:rPr lang="ko-KR" altLang="en-US" dirty="0"/>
              <a:t> 반복문을 탈출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3DE9CC1-9964-4703-854A-C3DA12B783F8}"/>
              </a:ext>
            </a:extLst>
          </p:cNvPr>
          <p:cNvSpPr/>
          <p:nvPr/>
        </p:nvSpPr>
        <p:spPr>
          <a:xfrm>
            <a:off x="7299366" y="825972"/>
            <a:ext cx="3521034" cy="968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Continue, </a:t>
            </a:r>
            <a:r>
              <a:rPr lang="ko-KR" altLang="en-US" dirty="0"/>
              <a:t>현재 반복을 건너 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45B23-57B4-4B4B-A661-67C8D47DB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0" t="22438" r="84671" b="71087"/>
          <a:stretch/>
        </p:blipFill>
        <p:spPr>
          <a:xfrm>
            <a:off x="1373875" y="2168856"/>
            <a:ext cx="4722125" cy="16623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ADAFB3-9A58-40C5-9402-92DFF21C0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4" t="28518" r="83919" b="65688"/>
          <a:stretch/>
        </p:blipFill>
        <p:spPr>
          <a:xfrm>
            <a:off x="6589638" y="2343612"/>
            <a:ext cx="5379449" cy="1487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DF8A68-B70E-4FDB-AF9E-BB0DE321E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0" t="64527" r="74720" b="14951"/>
          <a:stretch/>
        </p:blipFill>
        <p:spPr>
          <a:xfrm>
            <a:off x="4161967" y="4236041"/>
            <a:ext cx="7387619" cy="249368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3CC1E2-F89C-4E77-9B9B-1A5B2F1105BD}"/>
              </a:ext>
            </a:extLst>
          </p:cNvPr>
          <p:cNvSpPr/>
          <p:nvPr/>
        </p:nvSpPr>
        <p:spPr>
          <a:xfrm>
            <a:off x="3323068" y="4236041"/>
            <a:ext cx="838899" cy="385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FD37D0-F6E7-4A0C-8CBA-591CE49BA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6" t="22076" r="83187" b="55937"/>
          <a:stretch/>
        </p:blipFill>
        <p:spPr>
          <a:xfrm>
            <a:off x="3863760" y="711750"/>
            <a:ext cx="3477206" cy="326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194</TotalTime>
  <Words>283</Words>
  <Application>Microsoft Office PowerPoint</Application>
  <PresentationFormat>와이드스크린</PresentationFormat>
  <Paragraphs>65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돋움</vt:lpstr>
      <vt:lpstr>Franklin Gothic Book</vt:lpstr>
      <vt:lpstr>자르기</vt:lpstr>
      <vt:lpstr>조건,반복문</vt:lpstr>
      <vt:lpstr>조건문 이란?</vt:lpstr>
      <vt:lpstr>If –else </vt:lpstr>
      <vt:lpstr>switch</vt:lpstr>
      <vt:lpstr>반복문 의 종류</vt:lpstr>
      <vt:lpstr>반복문-for</vt:lpstr>
      <vt:lpstr>반복문-while</vt:lpstr>
      <vt:lpstr>반복문-심화</vt:lpstr>
      <vt:lpstr>Break,continue </vt:lpstr>
      <vt:lpstr>실습 문제_1</vt:lpstr>
      <vt:lpstr>실습 문제_2</vt:lpstr>
      <vt:lpstr>실습 문제_3</vt:lpstr>
      <vt:lpstr>실습 문제_4</vt:lpstr>
      <vt:lpstr>실습 문제_5</vt:lpstr>
      <vt:lpstr>실습 문제_6</vt:lpstr>
      <vt:lpstr>실습 문제_4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조건문</dc:title>
  <dc:creator>sang woo lee</dc:creator>
  <cp:lastModifiedBy>sang woo lee</cp:lastModifiedBy>
  <cp:revision>18</cp:revision>
  <dcterms:created xsi:type="dcterms:W3CDTF">2018-03-25T16:23:26Z</dcterms:created>
  <dcterms:modified xsi:type="dcterms:W3CDTF">2018-03-26T07:29:23Z</dcterms:modified>
</cp:coreProperties>
</file>